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0" r:id="rId4"/>
    <p:sldId id="265" r:id="rId5"/>
    <p:sldId id="303" r:id="rId6"/>
    <p:sldId id="304" r:id="rId7"/>
    <p:sldId id="305" r:id="rId8"/>
    <p:sldId id="306" r:id="rId9"/>
    <p:sldId id="309" r:id="rId10"/>
    <p:sldId id="261" r:id="rId11"/>
    <p:sldId id="307" r:id="rId12"/>
    <p:sldId id="310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2"/>
    <a:srgbClr val="7BC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83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24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54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80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95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234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90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24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09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004B-9391-44D0-972D-C9701235C7C7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8451-FDA9-4D4B-87BE-BC4FFBAF9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7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467544" y="422048"/>
            <a:ext cx="8153804" cy="6319319"/>
          </a:xfrm>
          <a:prstGeom prst="rect">
            <a:avLst/>
          </a:prstGeom>
          <a:solidFill>
            <a:srgbClr val="24A9E2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Afgeschuind enkele hoek rechthoek 29"/>
          <p:cNvSpPr/>
          <p:nvPr/>
        </p:nvSpPr>
        <p:spPr>
          <a:xfrm flipH="1">
            <a:off x="-567680" y="6068145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Parallellogram 27"/>
          <p:cNvSpPr/>
          <p:nvPr/>
        </p:nvSpPr>
        <p:spPr>
          <a:xfrm rot="10582369">
            <a:off x="-244975" y="6038592"/>
            <a:ext cx="5112569" cy="400893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Parallellogram 30"/>
          <p:cNvSpPr/>
          <p:nvPr/>
        </p:nvSpPr>
        <p:spPr>
          <a:xfrm rot="10582369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Parallellogram 31"/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194812"/>
            <a:ext cx="2699792" cy="690572"/>
          </a:xfrm>
        </p:spPr>
      </p:pic>
      <p:sp>
        <p:nvSpPr>
          <p:cNvPr id="10" name="Ovaal 9"/>
          <p:cNvSpPr/>
          <p:nvPr/>
        </p:nvSpPr>
        <p:spPr>
          <a:xfrm rot="21116752">
            <a:off x="6966000" y="6507384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 useBgFill="1">
        <p:nvSpPr>
          <p:cNvPr id="34" name="Parallellogram 33"/>
          <p:cNvSpPr/>
          <p:nvPr/>
        </p:nvSpPr>
        <p:spPr>
          <a:xfrm rot="10582369">
            <a:off x="1898756" y="1906215"/>
            <a:ext cx="5340696" cy="3170234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Shape 389"/>
          <p:cNvSpPr txBox="1">
            <a:spLocks/>
          </p:cNvSpPr>
          <p:nvPr/>
        </p:nvSpPr>
        <p:spPr>
          <a:xfrm>
            <a:off x="2267744" y="1889770"/>
            <a:ext cx="4688878" cy="3220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l-BE" sz="4800" b="1" dirty="0">
                <a:solidFill>
                  <a:schemeClr val="accent6"/>
                </a:solidFill>
                <a:latin typeface="+mn-lt"/>
              </a:rPr>
              <a:t>Sterk</a:t>
            </a:r>
            <a:r>
              <a:rPr lang="nl-BE" sz="4800" b="1" dirty="0">
                <a:solidFill>
                  <a:srgbClr val="24A9E2"/>
                </a:solidFill>
                <a:latin typeface="+mn-lt"/>
              </a:rPr>
              <a:t> onderwijs </a:t>
            </a:r>
            <a:r>
              <a:rPr lang="nl-BE" sz="4800" b="1" dirty="0">
                <a:solidFill>
                  <a:schemeClr val="accent6"/>
                </a:solidFill>
                <a:latin typeface="+mn-lt"/>
              </a:rPr>
              <a:t>warme</a:t>
            </a:r>
            <a:r>
              <a:rPr lang="nl-BE" sz="4800" b="1" dirty="0">
                <a:solidFill>
                  <a:srgbClr val="24A9E2"/>
                </a:solidFill>
                <a:latin typeface="+mn-lt"/>
              </a:rPr>
              <a:t> sfeer!</a:t>
            </a:r>
            <a:endParaRPr lang="en" sz="4800" b="1" dirty="0">
              <a:solidFill>
                <a:srgbClr val="24A9E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8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schuind enkele hoek rechthoek 29">
            <a:extLst>
              <a:ext uri="{FF2B5EF4-FFF2-40B4-BE49-F238E27FC236}">
                <a16:creationId xmlns:a16="http://schemas.microsoft.com/office/drawing/2014/main" id="{01475B80-7AA5-4085-B330-4B14714931B3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5297F67-7DB2-4F77-82FA-804A1E15B594}"/>
              </a:ext>
            </a:extLst>
          </p:cNvPr>
          <p:cNvSpPr/>
          <p:nvPr/>
        </p:nvSpPr>
        <p:spPr>
          <a:xfrm rot="21116752">
            <a:off x="6966000" y="6507384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pic>
        <p:nvPicPr>
          <p:cNvPr id="17" name="Tijdelijke aanduiding voor inhoud 8">
            <a:extLst>
              <a:ext uri="{FF2B5EF4-FFF2-40B4-BE49-F238E27FC236}">
                <a16:creationId xmlns:a16="http://schemas.microsoft.com/office/drawing/2014/main" id="{C1E68698-670D-40F8-B1DB-E667BFE22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52" y="6177368"/>
            <a:ext cx="2699792" cy="690572"/>
          </a:xfrm>
          <a:prstGeom prst="rect">
            <a:avLst/>
          </a:prstGeom>
        </p:spPr>
      </p:pic>
      <p:sp>
        <p:nvSpPr>
          <p:cNvPr id="18" name="Parallellogram 17">
            <a:extLst>
              <a:ext uri="{FF2B5EF4-FFF2-40B4-BE49-F238E27FC236}">
                <a16:creationId xmlns:a16="http://schemas.microsoft.com/office/drawing/2014/main" id="{A2D9A9E3-499F-4F7E-B8F6-950FDC99F769}"/>
              </a:ext>
            </a:extLst>
          </p:cNvPr>
          <p:cNvSpPr/>
          <p:nvPr/>
        </p:nvSpPr>
        <p:spPr>
          <a:xfrm rot="21378566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afspraken</a:t>
            </a:r>
            <a:endParaRPr lang="nl-BE" dirty="0"/>
          </a:p>
        </p:txBody>
      </p:sp>
      <p:sp>
        <p:nvSpPr>
          <p:cNvPr id="19" name="Parallellogram 31">
            <a:extLst>
              <a:ext uri="{FF2B5EF4-FFF2-40B4-BE49-F238E27FC236}">
                <a16:creationId xmlns:a16="http://schemas.microsoft.com/office/drawing/2014/main" id="{7CE76630-D2F4-4475-B856-61CB40A46000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614FEF0-69D8-4BB1-92F7-825F3F84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neemt jouw peuter mee naar school?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Alles Naamtekenen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Flesje water met een sportdop.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 (graag geschild) en koek(beperkt met chocolade)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BE" sz="1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Oog voor lekkers: 1X fruit van de school voor de kleuters -&gt; dit is op donderdagvoormiddag.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 het boterhammen blijft eten: boterhammen in een brooddoos.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Fopspeen en knuffel mag wel (krijgen vaste plaats in de klas)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Zakdoekendoos meegeven naar school indien mogelijk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keer in de week gaan we naar de bewegingsruimte. We hebben dan turnpantoffels met WITTE zool nodig.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maken een familiemuur: graag ongeveer 4 foto’s van het gezin/familie/… om  in de klas omhoog te hangen.</a:t>
            </a:r>
          </a:p>
          <a:p>
            <a:pPr marL="0" indent="0">
              <a:buNone/>
            </a:pPr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Zindelijkheid: We hebben om school een beleid hierrond.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Pampers en/of reservekledij meebrengen</a:t>
            </a:r>
          </a:p>
          <a:p>
            <a:pPr marL="0" indent="0">
              <a:buNone/>
            </a:pPr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6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schuind enkele hoek rechthoek 29">
            <a:extLst>
              <a:ext uri="{FF2B5EF4-FFF2-40B4-BE49-F238E27FC236}">
                <a16:creationId xmlns:a16="http://schemas.microsoft.com/office/drawing/2014/main" id="{60AEDC81-A8E8-49E1-91D3-3DB2B35FF343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Tijdelijke aanduiding voor inhoud 8">
            <a:extLst>
              <a:ext uri="{FF2B5EF4-FFF2-40B4-BE49-F238E27FC236}">
                <a16:creationId xmlns:a16="http://schemas.microsoft.com/office/drawing/2014/main" id="{26E3D877-CA48-455F-B77A-4F0C908F5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51" y="6142682"/>
            <a:ext cx="2699792" cy="690572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63973F4E-5E24-4945-B61B-016C1270BA68}"/>
              </a:ext>
            </a:extLst>
          </p:cNvPr>
          <p:cNvSpPr/>
          <p:nvPr/>
        </p:nvSpPr>
        <p:spPr>
          <a:xfrm rot="21116752">
            <a:off x="6957641" y="6497346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13" name="Parallellogram 12">
            <a:extLst>
              <a:ext uri="{FF2B5EF4-FFF2-40B4-BE49-F238E27FC236}">
                <a16:creationId xmlns:a16="http://schemas.microsoft.com/office/drawing/2014/main" id="{798A3002-8F3B-459D-BF6A-6A1C01EAEEF5}"/>
              </a:ext>
            </a:extLst>
          </p:cNvPr>
          <p:cNvSpPr/>
          <p:nvPr/>
        </p:nvSpPr>
        <p:spPr>
          <a:xfrm rot="21330635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afspraken</a:t>
            </a:r>
            <a:endParaRPr lang="nl-BE" dirty="0"/>
          </a:p>
        </p:txBody>
      </p:sp>
      <p:sp>
        <p:nvSpPr>
          <p:cNvPr id="14" name="Parallellogram 31">
            <a:extLst>
              <a:ext uri="{FF2B5EF4-FFF2-40B4-BE49-F238E27FC236}">
                <a16:creationId xmlns:a16="http://schemas.microsoft.com/office/drawing/2014/main" id="{C659EB07-1BC7-4888-B87A-78C14E0109C7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F0C8996-EF66-4E90-81B7-2B0A6AB7EF5F}"/>
              </a:ext>
            </a:extLst>
          </p:cNvPr>
          <p:cNvSpPr/>
          <p:nvPr/>
        </p:nvSpPr>
        <p:spPr>
          <a:xfrm>
            <a:off x="611560" y="198884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Brieven van school: je krijgt een smartschool account waarop alle brieven , foto’s binnenkomen.</a:t>
            </a:r>
          </a:p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Gelieve je direct in te loggen zodat je geen info mist.</a:t>
            </a:r>
          </a:p>
          <a:p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de schoolfiche en klasfiche zie je de afspraken die we maken met onze kleuters en hun ouders?</a:t>
            </a:r>
          </a:p>
          <a:p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Regelmatig gaan wij ook eens op stap: schoolreis, </a:t>
            </a:r>
            <a:r>
              <a:rPr lang="nl-BE" sz="1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siniscoop</a:t>
            </a: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fietsdag op school, sportdag,…</a:t>
            </a:r>
          </a:p>
          <a:p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Schooluren: We beginnen </a:t>
            </a:r>
            <a:r>
              <a:rPr lang="nl-BE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tijd </a:t>
            </a:r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8u30!!</a:t>
            </a:r>
          </a:p>
          <a:p>
            <a:pPr lvl="1"/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voormiddag: 8u30 – 11u40, </a:t>
            </a:r>
          </a:p>
          <a:p>
            <a:pPr lvl="1"/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Middagpauze 11u40 – 13u10. </a:t>
            </a:r>
          </a:p>
          <a:p>
            <a:pPr lvl="1"/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Namiddag 13u10 – 15u30,</a:t>
            </a:r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Opvang: </a:t>
            </a:r>
          </a:p>
          <a:p>
            <a:pPr lvl="1"/>
            <a:r>
              <a:rPr lang="nl-BE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Korte opvang 16u – 16u30  </a:t>
            </a:r>
          </a:p>
          <a:p>
            <a:pPr lvl="1"/>
            <a:r>
              <a:rPr lang="nl-NL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Lange opvang 16u – 18u (buitenschoolse opvang) </a:t>
            </a:r>
          </a:p>
        </p:txBody>
      </p:sp>
    </p:spTree>
    <p:extLst>
      <p:ext uri="{BB962C8B-B14F-4D97-AF65-F5344CB8AC3E}">
        <p14:creationId xmlns:p14="http://schemas.microsoft.com/office/powerpoint/2010/main" val="85629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schuind enkele hoek rechthoek 29">
            <a:extLst>
              <a:ext uri="{FF2B5EF4-FFF2-40B4-BE49-F238E27FC236}">
                <a16:creationId xmlns:a16="http://schemas.microsoft.com/office/drawing/2014/main" id="{60AEDC81-A8E8-49E1-91D3-3DB2B35FF343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Tijdelijke aanduiding voor inhoud 8">
            <a:extLst>
              <a:ext uri="{FF2B5EF4-FFF2-40B4-BE49-F238E27FC236}">
                <a16:creationId xmlns:a16="http://schemas.microsoft.com/office/drawing/2014/main" id="{26E3D877-CA48-455F-B77A-4F0C908F5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51" y="6142682"/>
            <a:ext cx="2699792" cy="690572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63973F4E-5E24-4945-B61B-016C1270BA68}"/>
              </a:ext>
            </a:extLst>
          </p:cNvPr>
          <p:cNvSpPr/>
          <p:nvPr/>
        </p:nvSpPr>
        <p:spPr>
          <a:xfrm rot="21116752">
            <a:off x="6957641" y="6497346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13" name="Parallellogram 12">
            <a:extLst>
              <a:ext uri="{FF2B5EF4-FFF2-40B4-BE49-F238E27FC236}">
                <a16:creationId xmlns:a16="http://schemas.microsoft.com/office/drawing/2014/main" id="{798A3002-8F3B-459D-BF6A-6A1C01EAEEF5}"/>
              </a:ext>
            </a:extLst>
          </p:cNvPr>
          <p:cNvSpPr/>
          <p:nvPr/>
        </p:nvSpPr>
        <p:spPr>
          <a:xfrm rot="21330635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gauw</a:t>
            </a:r>
            <a:endParaRPr lang="nl-BE" dirty="0"/>
          </a:p>
        </p:txBody>
      </p:sp>
      <p:sp>
        <p:nvSpPr>
          <p:cNvPr id="14" name="Parallellogram 31">
            <a:extLst>
              <a:ext uri="{FF2B5EF4-FFF2-40B4-BE49-F238E27FC236}">
                <a16:creationId xmlns:a16="http://schemas.microsoft.com/office/drawing/2014/main" id="{C659EB07-1BC7-4888-B87A-78C14E0109C7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4E7D05-44E5-44C3-A7E3-06173E5F0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"/>
          <a:stretch/>
        </p:blipFill>
        <p:spPr bwMode="auto">
          <a:xfrm>
            <a:off x="1403648" y="1454337"/>
            <a:ext cx="3679898" cy="3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467544" y="422048"/>
            <a:ext cx="8153804" cy="6319319"/>
          </a:xfrm>
          <a:prstGeom prst="rect">
            <a:avLst/>
          </a:prstGeom>
          <a:solidFill>
            <a:srgbClr val="24A9E2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Nijntjesklas</a:t>
            </a:r>
            <a:endParaRPr lang="nl-B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B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kikkerklas</a:t>
            </a:r>
          </a:p>
          <a:p>
            <a:pPr>
              <a:buFont typeface="Wingdings" panose="05000000000000000000" pitchFamily="2" charset="2"/>
              <a:buChar char="v"/>
            </a:pPr>
            <a:endParaRPr lang="nl-B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BE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Klaspop</a:t>
            </a:r>
            <a:r>
              <a:rPr lang="nl-B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Jules -&gt; klaswerking</a:t>
            </a:r>
          </a:p>
        </p:txBody>
      </p:sp>
      <p:sp>
        <p:nvSpPr>
          <p:cNvPr id="30" name="Afgeschuind enkele hoek rechthoek 29"/>
          <p:cNvSpPr/>
          <p:nvPr/>
        </p:nvSpPr>
        <p:spPr>
          <a:xfrm flipH="1">
            <a:off x="-567680" y="6068145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Parallellogram 30"/>
          <p:cNvSpPr/>
          <p:nvPr/>
        </p:nvSpPr>
        <p:spPr>
          <a:xfrm rot="10582369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Parallellogram 31"/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194812"/>
            <a:ext cx="2699792" cy="690572"/>
          </a:xfrm>
        </p:spPr>
      </p:pic>
      <p:sp>
        <p:nvSpPr>
          <p:cNvPr id="10" name="Ovaal 9"/>
          <p:cNvSpPr/>
          <p:nvPr/>
        </p:nvSpPr>
        <p:spPr>
          <a:xfrm rot="21116752">
            <a:off x="6966000" y="6507384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2" name="AutoShape 2" descr="Image result for smartphone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EC132C-B07F-4C1E-8FD5-BAB92D37E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28" y="1114500"/>
            <a:ext cx="1822187" cy="182218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D55BAA-46B3-4E10-9C4D-4B724BB53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86" y="2837550"/>
            <a:ext cx="861917" cy="120522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8ADE4E3-6DFB-4BC3-9451-E7057E97D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0" y="4407315"/>
            <a:ext cx="1799421" cy="124610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B8E211CC-6FCA-420D-A7C1-26EB2694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24" y="1459467"/>
            <a:ext cx="4738987" cy="1090538"/>
          </a:xfrm>
        </p:spPr>
        <p:txBody>
          <a:bodyPr>
            <a:normAutofit fontScale="90000"/>
          </a:bodyPr>
          <a:lstStyle/>
          <a:p>
            <a:br>
              <a:rPr lang="nl-BE" sz="2700" b="1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nl-BE" sz="2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Welkom in onze peuterklas!</a:t>
            </a:r>
            <a:br>
              <a:rPr lang="nl-BE" sz="27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nl-BE" sz="2700" b="1" dirty="0">
              <a:solidFill>
                <a:schemeClr val="accent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r="-2" b="19383"/>
          <a:stretch/>
        </p:blipFill>
        <p:spPr>
          <a:xfrm>
            <a:off x="3662269" y="857257"/>
            <a:ext cx="5481731" cy="25237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r="-2" b="29382"/>
          <a:stretch/>
        </p:blipFill>
        <p:spPr>
          <a:xfrm>
            <a:off x="3662269" y="3477006"/>
            <a:ext cx="5481731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243432"/>
            <a:ext cx="3624602" cy="27482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8u15-8u30:Welkom in de klas</a:t>
            </a:r>
          </a:p>
          <a:p>
            <a:pPr marL="342900" lvl="1" indent="0">
              <a:buNone/>
            </a:pPr>
            <a:endParaRPr lang="nl-BE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onthaal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 bezoek </a:t>
            </a:r>
          </a:p>
          <a:p>
            <a:pPr marL="457200" lvl="1" indent="0">
              <a:buNone/>
            </a:pPr>
            <a:endParaRPr lang="nl-BE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8u30-9u15: Activiteit in de kring</a:t>
            </a:r>
          </a:p>
          <a:p>
            <a:pPr marL="342900" lvl="1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Afgeschuind enkele hoek rechthoek 29">
            <a:extLst>
              <a:ext uri="{FF2B5EF4-FFF2-40B4-BE49-F238E27FC236}">
                <a16:creationId xmlns:a16="http://schemas.microsoft.com/office/drawing/2014/main" id="{15748BF4-B2BB-4C93-A455-251A12E0411C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Tijdelijke aanduiding voor inhoud 8">
            <a:extLst>
              <a:ext uri="{FF2B5EF4-FFF2-40B4-BE49-F238E27FC236}">
                <a16:creationId xmlns:a16="http://schemas.microsoft.com/office/drawing/2014/main" id="{CECA0FC0-049B-45AE-A410-0E37AD5DD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E9AF33AA-BF05-4D00-842C-B44120E3082F}"/>
              </a:ext>
            </a:extLst>
          </p:cNvPr>
          <p:cNvSpPr/>
          <p:nvPr/>
        </p:nvSpPr>
        <p:spPr>
          <a:xfrm rot="21116752">
            <a:off x="6957642" y="6471373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18" name="Parallellogram 31">
            <a:extLst>
              <a:ext uri="{FF2B5EF4-FFF2-40B4-BE49-F238E27FC236}">
                <a16:creationId xmlns:a16="http://schemas.microsoft.com/office/drawing/2014/main" id="{BBA0116B-8655-4A89-84BD-D3434ED75D7B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arallellogram 18">
            <a:extLst>
              <a:ext uri="{FF2B5EF4-FFF2-40B4-BE49-F238E27FC236}">
                <a16:creationId xmlns:a16="http://schemas.microsoft.com/office/drawing/2014/main" id="{068C282A-2A5B-4503-99F0-C8656233C1FC}"/>
              </a:ext>
            </a:extLst>
          </p:cNvPr>
          <p:cNvSpPr/>
          <p:nvPr/>
        </p:nvSpPr>
        <p:spPr>
          <a:xfrm rot="21400069">
            <a:off x="-248101" y="527457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771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3011"/>
          <a:stretch/>
        </p:blipFill>
        <p:spPr>
          <a:xfrm>
            <a:off x="5536240" y="857257"/>
            <a:ext cx="3607760" cy="5143493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8" r="2" b="32507"/>
          <a:stretch/>
        </p:blipFill>
        <p:spPr>
          <a:xfrm>
            <a:off x="2351703" y="862912"/>
            <a:ext cx="3734478" cy="25511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21"/>
          <a:stretch/>
        </p:blipFill>
        <p:spPr>
          <a:xfrm>
            <a:off x="2392072" y="3449574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6042" y="2551176"/>
            <a:ext cx="2105406" cy="29420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 bezoeken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Handjes wassen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sz="1275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nl-BE" sz="1275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nl-BE" sz="1275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nl-BE" sz="1275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nl-BE" sz="1275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nl-BE" sz="1275" dirty="0"/>
          </a:p>
        </p:txBody>
      </p:sp>
      <p:sp>
        <p:nvSpPr>
          <p:cNvPr id="12" name="Afgeschuind enkele hoek rechthoek 29">
            <a:extLst>
              <a:ext uri="{FF2B5EF4-FFF2-40B4-BE49-F238E27FC236}">
                <a16:creationId xmlns:a16="http://schemas.microsoft.com/office/drawing/2014/main" id="{7B560875-DB78-4C02-8AC8-F056EC64CC42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arallellogram 12">
            <a:extLst>
              <a:ext uri="{FF2B5EF4-FFF2-40B4-BE49-F238E27FC236}">
                <a16:creationId xmlns:a16="http://schemas.microsoft.com/office/drawing/2014/main" id="{AF748D03-CE3C-4472-AD4F-D4BFCB2F15C4}"/>
              </a:ext>
            </a:extLst>
          </p:cNvPr>
          <p:cNvSpPr/>
          <p:nvPr/>
        </p:nvSpPr>
        <p:spPr>
          <a:xfrm rot="21400564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  <p:sp>
        <p:nvSpPr>
          <p:cNvPr id="14" name="Parallellogram 31">
            <a:extLst>
              <a:ext uri="{FF2B5EF4-FFF2-40B4-BE49-F238E27FC236}">
                <a16:creationId xmlns:a16="http://schemas.microsoft.com/office/drawing/2014/main" id="{E3AE9EEC-FB31-4C34-9A82-B0859ED3DC09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Tijdelijke aanduiding voor inhoud 8">
            <a:extLst>
              <a:ext uri="{FF2B5EF4-FFF2-40B4-BE49-F238E27FC236}">
                <a16:creationId xmlns:a16="http://schemas.microsoft.com/office/drawing/2014/main" id="{3B5EE22F-C7F0-48FC-99C8-8C13AF2B5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ED0B9CBD-B766-430C-B3CB-A8F91D2C4324}"/>
              </a:ext>
            </a:extLst>
          </p:cNvPr>
          <p:cNvSpPr/>
          <p:nvPr/>
        </p:nvSpPr>
        <p:spPr>
          <a:xfrm rot="21116752">
            <a:off x="6957641" y="6462003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4" name="Lachebekje 3">
            <a:extLst>
              <a:ext uri="{FF2B5EF4-FFF2-40B4-BE49-F238E27FC236}">
                <a16:creationId xmlns:a16="http://schemas.microsoft.com/office/drawing/2014/main" id="{3B3F9D21-BA31-48C4-A109-D938502A1BA3}"/>
              </a:ext>
            </a:extLst>
          </p:cNvPr>
          <p:cNvSpPr/>
          <p:nvPr/>
        </p:nvSpPr>
        <p:spPr>
          <a:xfrm>
            <a:off x="4096362" y="1831384"/>
            <a:ext cx="432048" cy="4651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Lachebekje 16">
            <a:extLst>
              <a:ext uri="{FF2B5EF4-FFF2-40B4-BE49-F238E27FC236}">
                <a16:creationId xmlns:a16="http://schemas.microsoft.com/office/drawing/2014/main" id="{CA76967B-F395-4439-A0DD-ADABDC360278}"/>
              </a:ext>
            </a:extLst>
          </p:cNvPr>
          <p:cNvSpPr/>
          <p:nvPr/>
        </p:nvSpPr>
        <p:spPr>
          <a:xfrm>
            <a:off x="3431164" y="4221088"/>
            <a:ext cx="353193" cy="3277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Lachebekje 17">
            <a:extLst>
              <a:ext uri="{FF2B5EF4-FFF2-40B4-BE49-F238E27FC236}">
                <a16:creationId xmlns:a16="http://schemas.microsoft.com/office/drawing/2014/main" id="{8D8B23C8-F07E-483C-B23F-5D60BC2BB4A1}"/>
              </a:ext>
            </a:extLst>
          </p:cNvPr>
          <p:cNvSpPr/>
          <p:nvPr/>
        </p:nvSpPr>
        <p:spPr>
          <a:xfrm>
            <a:off x="4395403" y="4354880"/>
            <a:ext cx="353193" cy="3277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Lachebekje 18">
            <a:extLst>
              <a:ext uri="{FF2B5EF4-FFF2-40B4-BE49-F238E27FC236}">
                <a16:creationId xmlns:a16="http://schemas.microsoft.com/office/drawing/2014/main" id="{45F25F9E-CAA1-4F4B-87FD-D8C14775A340}"/>
              </a:ext>
            </a:extLst>
          </p:cNvPr>
          <p:cNvSpPr/>
          <p:nvPr/>
        </p:nvSpPr>
        <p:spPr>
          <a:xfrm>
            <a:off x="5104688" y="4561277"/>
            <a:ext cx="353193" cy="3277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Lachebekje 19">
            <a:extLst>
              <a:ext uri="{FF2B5EF4-FFF2-40B4-BE49-F238E27FC236}">
                <a16:creationId xmlns:a16="http://schemas.microsoft.com/office/drawing/2014/main" id="{43447BF0-FAC8-4FAE-ABBC-F627B28AF663}"/>
              </a:ext>
            </a:extLst>
          </p:cNvPr>
          <p:cNvSpPr/>
          <p:nvPr/>
        </p:nvSpPr>
        <p:spPr>
          <a:xfrm>
            <a:off x="6226537" y="3449574"/>
            <a:ext cx="353193" cy="3277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Lachebekje 20">
            <a:extLst>
              <a:ext uri="{FF2B5EF4-FFF2-40B4-BE49-F238E27FC236}">
                <a16:creationId xmlns:a16="http://schemas.microsoft.com/office/drawing/2014/main" id="{9CBF5E13-26EA-45CC-9216-A544FFE19273}"/>
              </a:ext>
            </a:extLst>
          </p:cNvPr>
          <p:cNvSpPr/>
          <p:nvPr/>
        </p:nvSpPr>
        <p:spPr>
          <a:xfrm>
            <a:off x="8321716" y="3356468"/>
            <a:ext cx="353193" cy="3277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76" y="2564904"/>
            <a:ext cx="3958550" cy="2407082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Koek en drank 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Spelen op de  speelplaats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groepen tijdens 2 shiften)</a:t>
            </a:r>
          </a:p>
          <a:p>
            <a:pPr marL="342900" lvl="1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0">
              <a:buNone/>
            </a:pPr>
            <a:endParaRPr lang="nl-BE" sz="1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nl-BE" sz="15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r="-1" b="41082"/>
          <a:stretch/>
        </p:blipFill>
        <p:spPr>
          <a:xfrm>
            <a:off x="5312568" y="1293669"/>
            <a:ext cx="3298075" cy="18890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r="1" b="9905"/>
          <a:stretch/>
        </p:blipFill>
        <p:spPr>
          <a:xfrm>
            <a:off x="5312568" y="3638171"/>
            <a:ext cx="3296677" cy="1889067"/>
          </a:xfrm>
          <a:prstGeom prst="rect">
            <a:avLst/>
          </a:prstGeom>
        </p:spPr>
      </p:pic>
      <p:sp>
        <p:nvSpPr>
          <p:cNvPr id="15" name="Afgeschuind enkele hoek rechthoek 29">
            <a:extLst>
              <a:ext uri="{FF2B5EF4-FFF2-40B4-BE49-F238E27FC236}">
                <a16:creationId xmlns:a16="http://schemas.microsoft.com/office/drawing/2014/main" id="{3795001C-B6D4-44B1-810E-933D78280780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17" name="Parallellogram 16">
            <a:extLst>
              <a:ext uri="{FF2B5EF4-FFF2-40B4-BE49-F238E27FC236}">
                <a16:creationId xmlns:a16="http://schemas.microsoft.com/office/drawing/2014/main" id="{66F9AFDF-ACED-4345-9A39-F7F346CC18E3}"/>
              </a:ext>
            </a:extLst>
          </p:cNvPr>
          <p:cNvSpPr/>
          <p:nvPr/>
        </p:nvSpPr>
        <p:spPr>
          <a:xfrm rot="21349157">
            <a:off x="-245854" y="537074"/>
            <a:ext cx="5112569" cy="373130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  <p:sp>
        <p:nvSpPr>
          <p:cNvPr id="19" name="Parallellogram 31">
            <a:extLst>
              <a:ext uri="{FF2B5EF4-FFF2-40B4-BE49-F238E27FC236}">
                <a16:creationId xmlns:a16="http://schemas.microsoft.com/office/drawing/2014/main" id="{6088C44E-79AA-41DC-810E-550D6729A3CE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Tijdelijke aanduiding voor inhoud 8">
            <a:extLst>
              <a:ext uri="{FF2B5EF4-FFF2-40B4-BE49-F238E27FC236}">
                <a16:creationId xmlns:a16="http://schemas.microsoft.com/office/drawing/2014/main" id="{9168003A-7851-42BC-A4F2-7842CF258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23" name="Ovaal 22">
            <a:extLst>
              <a:ext uri="{FF2B5EF4-FFF2-40B4-BE49-F238E27FC236}">
                <a16:creationId xmlns:a16="http://schemas.microsoft.com/office/drawing/2014/main" id="{AA50D672-9259-4D06-B0C5-678D4E29FA44}"/>
              </a:ext>
            </a:extLst>
          </p:cNvPr>
          <p:cNvSpPr/>
          <p:nvPr/>
        </p:nvSpPr>
        <p:spPr>
          <a:xfrm rot="21116752">
            <a:off x="6970284" y="6434469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346CB10-63DB-4D87-AD4A-B8E883B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19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2226469"/>
            <a:ext cx="3700097" cy="3263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1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Hoekenpel</a:t>
            </a:r>
            <a:r>
              <a:rPr lang="nl-BE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de klas </a:t>
            </a:r>
          </a:p>
          <a:p>
            <a:pPr marL="457200" lvl="1" indent="0">
              <a:buNone/>
            </a:pPr>
            <a:r>
              <a:rPr lang="nl-BE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Begeleide activiteit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0" b="2"/>
          <a:stretch/>
        </p:blipFill>
        <p:spPr>
          <a:xfrm>
            <a:off x="5147998" y="3223395"/>
            <a:ext cx="3022934" cy="2777356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>
          <a:xfrm>
            <a:off x="4729355" y="857251"/>
            <a:ext cx="2639484" cy="225593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r="4" b="4"/>
          <a:stretch/>
        </p:blipFill>
        <p:spPr>
          <a:xfrm>
            <a:off x="7450097" y="1136413"/>
            <a:ext cx="1693904" cy="2666001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9" name="Afgeschuind enkele hoek rechthoek 29">
            <a:extLst>
              <a:ext uri="{FF2B5EF4-FFF2-40B4-BE49-F238E27FC236}">
                <a16:creationId xmlns:a16="http://schemas.microsoft.com/office/drawing/2014/main" id="{B07C6B97-ABE9-42E5-A336-EA7F763FA3BA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arallellogram 9">
            <a:extLst>
              <a:ext uri="{FF2B5EF4-FFF2-40B4-BE49-F238E27FC236}">
                <a16:creationId xmlns:a16="http://schemas.microsoft.com/office/drawing/2014/main" id="{BF8D6005-B8F0-4C05-A63A-6E44093FB6EA}"/>
              </a:ext>
            </a:extLst>
          </p:cNvPr>
          <p:cNvSpPr/>
          <p:nvPr/>
        </p:nvSpPr>
        <p:spPr>
          <a:xfrm rot="10582369">
            <a:off x="-172967" y="574202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arallellogram 31">
            <a:extLst>
              <a:ext uri="{FF2B5EF4-FFF2-40B4-BE49-F238E27FC236}">
                <a16:creationId xmlns:a16="http://schemas.microsoft.com/office/drawing/2014/main" id="{E0785607-903E-41D7-9A1B-B58F322F5B10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Tijdelijke aanduiding voor inhoud 8">
            <a:extLst>
              <a:ext uri="{FF2B5EF4-FFF2-40B4-BE49-F238E27FC236}">
                <a16:creationId xmlns:a16="http://schemas.microsoft.com/office/drawing/2014/main" id="{4E2B81AB-8BD2-44F2-89D0-57CD04F69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0A08FF46-F238-4962-B01C-9F3F4885B379}"/>
              </a:ext>
            </a:extLst>
          </p:cNvPr>
          <p:cNvSpPr/>
          <p:nvPr/>
        </p:nvSpPr>
        <p:spPr>
          <a:xfrm rot="21116752">
            <a:off x="6957641" y="6413986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393468">
            <a:off x="563580" y="574536"/>
            <a:ext cx="2935237" cy="443896"/>
          </a:xfrm>
        </p:spPr>
        <p:txBody>
          <a:bodyPr>
            <a:normAutofit fontScale="90000"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sz="24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r="-1" b="-1"/>
          <a:stretch/>
        </p:blipFill>
        <p:spPr>
          <a:xfrm>
            <a:off x="625486" y="1477894"/>
            <a:ext cx="2469593" cy="199735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" b="-1"/>
          <a:stretch/>
        </p:blipFill>
        <p:spPr>
          <a:xfrm>
            <a:off x="3337203" y="3661580"/>
            <a:ext cx="2469593" cy="199735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4430" b="-1"/>
          <a:stretch/>
        </p:blipFill>
        <p:spPr>
          <a:xfrm>
            <a:off x="6046592" y="1506291"/>
            <a:ext cx="2469593" cy="1997353"/>
          </a:xfrm>
          <a:prstGeom prst="rect">
            <a:avLst/>
          </a:prstGeom>
        </p:spPr>
      </p:pic>
      <p:sp>
        <p:nvSpPr>
          <p:cNvPr id="12" name="Afgeschuind enkele hoek rechthoek 29">
            <a:extLst>
              <a:ext uri="{FF2B5EF4-FFF2-40B4-BE49-F238E27FC236}">
                <a16:creationId xmlns:a16="http://schemas.microsoft.com/office/drawing/2014/main" id="{CAB10CDF-7B81-4008-8E73-1018334226B4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arallellogram 15">
            <a:extLst>
              <a:ext uri="{FF2B5EF4-FFF2-40B4-BE49-F238E27FC236}">
                <a16:creationId xmlns:a16="http://schemas.microsoft.com/office/drawing/2014/main" id="{987FA87A-0A77-4F2F-9554-9AD9043A4F54}"/>
              </a:ext>
            </a:extLst>
          </p:cNvPr>
          <p:cNvSpPr/>
          <p:nvPr/>
        </p:nvSpPr>
        <p:spPr>
          <a:xfrm rot="21334736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  <p:sp>
        <p:nvSpPr>
          <p:cNvPr id="18" name="Parallellogram 31">
            <a:extLst>
              <a:ext uri="{FF2B5EF4-FFF2-40B4-BE49-F238E27FC236}">
                <a16:creationId xmlns:a16="http://schemas.microsoft.com/office/drawing/2014/main" id="{D26BFCE0-3B70-417D-A58E-6288B0A75520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Tijdelijke aanduiding voor inhoud 8">
            <a:extLst>
              <a:ext uri="{FF2B5EF4-FFF2-40B4-BE49-F238E27FC236}">
                <a16:creationId xmlns:a16="http://schemas.microsoft.com/office/drawing/2014/main" id="{3BC6ACEB-A127-4F12-91B2-F69F8496F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9550BFE2-A192-4BE4-8AA9-76C739F8F7D5}"/>
              </a:ext>
            </a:extLst>
          </p:cNvPr>
          <p:cNvSpPr/>
          <p:nvPr/>
        </p:nvSpPr>
        <p:spPr>
          <a:xfrm rot="21116752">
            <a:off x="6957641" y="6413986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AC5B16A7-FC3E-4DDD-9E1B-53FAD3C36D71}"/>
              </a:ext>
            </a:extLst>
          </p:cNvPr>
          <p:cNvSpPr/>
          <p:nvPr/>
        </p:nvSpPr>
        <p:spPr>
          <a:xfrm rot="21116752">
            <a:off x="6970284" y="6434469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690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3"/>
            <a:ext cx="7590612" cy="3919316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 bezoeken 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Middagpauze van 11.40 tot 13.10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-thuis eten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-op school eten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-Boterhammen van thuis met melk of water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-warme maaltijd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Speelplaats 12u30-13u10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 bezoeken</a:t>
            </a:r>
          </a:p>
          <a:p>
            <a:endParaRPr lang="nl-BE" sz="1500" dirty="0"/>
          </a:p>
        </p:txBody>
      </p:sp>
      <p:sp>
        <p:nvSpPr>
          <p:cNvPr id="11" name="Afgeschuind enkele hoek rechthoek 29">
            <a:extLst>
              <a:ext uri="{FF2B5EF4-FFF2-40B4-BE49-F238E27FC236}">
                <a16:creationId xmlns:a16="http://schemas.microsoft.com/office/drawing/2014/main" id="{FA526C63-A393-4BB7-9C0D-4198A8AB3C46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arallellogram 11">
            <a:extLst>
              <a:ext uri="{FF2B5EF4-FFF2-40B4-BE49-F238E27FC236}">
                <a16:creationId xmlns:a16="http://schemas.microsoft.com/office/drawing/2014/main" id="{DE34F9A3-7EBE-4BCB-B113-065CA73AFB41}"/>
              </a:ext>
            </a:extLst>
          </p:cNvPr>
          <p:cNvSpPr/>
          <p:nvPr/>
        </p:nvSpPr>
        <p:spPr>
          <a:xfrm rot="21339673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  <p:sp>
        <p:nvSpPr>
          <p:cNvPr id="13" name="Parallellogram 31">
            <a:extLst>
              <a:ext uri="{FF2B5EF4-FFF2-40B4-BE49-F238E27FC236}">
                <a16:creationId xmlns:a16="http://schemas.microsoft.com/office/drawing/2014/main" id="{57542A42-A67A-4EE8-945E-C7B5E9B4766D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FED0B7-FCD5-4459-80DC-7401260CC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726403"/>
            <a:ext cx="1618934" cy="21265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C0E89F-8E7B-4F3E-BFF4-D0233CC82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335" y="4344544"/>
            <a:ext cx="1992488" cy="12856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54A07A-19C5-4A8B-B10F-CA0C6F35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38" y="3688118"/>
            <a:ext cx="1787775" cy="2126566"/>
          </a:xfrm>
          <a:prstGeom prst="rect">
            <a:avLst/>
          </a:prstGeom>
        </p:spPr>
      </p:pic>
      <p:pic>
        <p:nvPicPr>
          <p:cNvPr id="10" name="Tijdelijke aanduiding voor inhoud 8">
            <a:extLst>
              <a:ext uri="{FF2B5EF4-FFF2-40B4-BE49-F238E27FC236}">
                <a16:creationId xmlns:a16="http://schemas.microsoft.com/office/drawing/2014/main" id="{50E8E061-F7A1-4079-BE08-E11D0BC00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5DAE2FCB-3AB4-4D8F-B6B6-59699E9F5C45}"/>
              </a:ext>
            </a:extLst>
          </p:cNvPr>
          <p:cNvSpPr/>
          <p:nvPr/>
        </p:nvSpPr>
        <p:spPr>
          <a:xfrm rot="21116752">
            <a:off x="6981548" y="6431527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057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3"/>
            <a:ext cx="7590612" cy="3456383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 kring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Hoekenspel en begeleid spel in de klas</a:t>
            </a:r>
          </a:p>
          <a:p>
            <a:pPr marL="457200" lvl="1" indent="0">
              <a:buNone/>
            </a:pPr>
            <a:endParaRPr lang="nl-BE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koek en drank en daarna Speelplaats</a:t>
            </a:r>
          </a:p>
          <a:p>
            <a:pPr marL="457200" lvl="1" indent="0">
              <a:buNone/>
            </a:pPr>
            <a:endParaRPr lang="nl-BE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Afsluiten van de dag</a:t>
            </a:r>
          </a:p>
          <a:p>
            <a:pPr marL="457200" lvl="1" indent="0">
              <a:buNone/>
            </a:pPr>
            <a:r>
              <a:rPr lang="nl-BE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Naar huis 15u30</a:t>
            </a:r>
          </a:p>
          <a:p>
            <a:endParaRPr lang="nl-BE" sz="1500" dirty="0"/>
          </a:p>
        </p:txBody>
      </p:sp>
      <p:sp>
        <p:nvSpPr>
          <p:cNvPr id="11" name="Afgeschuind enkele hoek rechthoek 29">
            <a:extLst>
              <a:ext uri="{FF2B5EF4-FFF2-40B4-BE49-F238E27FC236}">
                <a16:creationId xmlns:a16="http://schemas.microsoft.com/office/drawing/2014/main" id="{FA526C63-A393-4BB7-9C0D-4198A8AB3C46}"/>
              </a:ext>
            </a:extLst>
          </p:cNvPr>
          <p:cNvSpPr/>
          <p:nvPr/>
        </p:nvSpPr>
        <p:spPr>
          <a:xfrm flipH="1">
            <a:off x="-634353" y="5951218"/>
            <a:ext cx="9778353" cy="906782"/>
          </a:xfrm>
          <a:custGeom>
            <a:avLst/>
            <a:gdLst>
              <a:gd name="connsiteX0" fmla="*/ 0 w 9149703"/>
              <a:gd name="connsiteY0" fmla="*/ 0 h 344807"/>
              <a:gd name="connsiteX1" fmla="*/ 9092234 w 9149703"/>
              <a:gd name="connsiteY1" fmla="*/ 0 h 344807"/>
              <a:gd name="connsiteX2" fmla="*/ 9149703 w 9149703"/>
              <a:gd name="connsiteY2" fmla="*/ 57469 h 344807"/>
              <a:gd name="connsiteX3" fmla="*/ 9149703 w 9149703"/>
              <a:gd name="connsiteY3" fmla="*/ 344807 h 344807"/>
              <a:gd name="connsiteX4" fmla="*/ 0 w 9149703"/>
              <a:gd name="connsiteY4" fmla="*/ 344807 h 344807"/>
              <a:gd name="connsiteX5" fmla="*/ 0 w 9149703"/>
              <a:gd name="connsiteY5" fmla="*/ 0 h 344807"/>
              <a:gd name="connsiteX0" fmla="*/ 0 w 9159228"/>
              <a:gd name="connsiteY0" fmla="*/ 0 h 802007"/>
              <a:gd name="connsiteX1" fmla="*/ 9101759 w 9159228"/>
              <a:gd name="connsiteY1" fmla="*/ 457200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159228"/>
              <a:gd name="connsiteY0" fmla="*/ 0 h 802007"/>
              <a:gd name="connsiteX1" fmla="*/ 8901734 w 9159228"/>
              <a:gd name="connsiteY1" fmla="*/ 161925 h 802007"/>
              <a:gd name="connsiteX2" fmla="*/ 9159228 w 9159228"/>
              <a:gd name="connsiteY2" fmla="*/ 514669 h 802007"/>
              <a:gd name="connsiteX3" fmla="*/ 9159228 w 9159228"/>
              <a:gd name="connsiteY3" fmla="*/ 802007 h 802007"/>
              <a:gd name="connsiteX4" fmla="*/ 9525 w 9159228"/>
              <a:gd name="connsiteY4" fmla="*/ 802007 h 802007"/>
              <a:gd name="connsiteX5" fmla="*/ 0 w 9159228"/>
              <a:gd name="connsiteY5" fmla="*/ 0 h 802007"/>
              <a:gd name="connsiteX0" fmla="*/ 0 w 9721203"/>
              <a:gd name="connsiteY0" fmla="*/ 0 h 838519"/>
              <a:gd name="connsiteX1" fmla="*/ 8901734 w 9721203"/>
              <a:gd name="connsiteY1" fmla="*/ 161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368459 w 9721203"/>
              <a:gd name="connsiteY1" fmla="*/ 5429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7627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21203"/>
              <a:gd name="connsiteY0" fmla="*/ 0 h 838519"/>
              <a:gd name="connsiteX1" fmla="*/ 9425609 w 9721203"/>
              <a:gd name="connsiteY1" fmla="*/ 619125 h 838519"/>
              <a:gd name="connsiteX2" fmla="*/ 9721203 w 9721203"/>
              <a:gd name="connsiteY2" fmla="*/ 838519 h 838519"/>
              <a:gd name="connsiteX3" fmla="*/ 9159228 w 9721203"/>
              <a:gd name="connsiteY3" fmla="*/ 802007 h 838519"/>
              <a:gd name="connsiteX4" fmla="*/ 9525 w 9721203"/>
              <a:gd name="connsiteY4" fmla="*/ 802007 h 838519"/>
              <a:gd name="connsiteX5" fmla="*/ 0 w 9721203"/>
              <a:gd name="connsiteY5" fmla="*/ 0 h 838519"/>
              <a:gd name="connsiteX0" fmla="*/ 0 w 9778353"/>
              <a:gd name="connsiteY0" fmla="*/ 0 h 838519"/>
              <a:gd name="connsiteX1" fmla="*/ 9482759 w 9778353"/>
              <a:gd name="connsiteY1" fmla="*/ 619125 h 838519"/>
              <a:gd name="connsiteX2" fmla="*/ 9778353 w 9778353"/>
              <a:gd name="connsiteY2" fmla="*/ 838519 h 838519"/>
              <a:gd name="connsiteX3" fmla="*/ 9216378 w 9778353"/>
              <a:gd name="connsiteY3" fmla="*/ 802007 h 838519"/>
              <a:gd name="connsiteX4" fmla="*/ 66675 w 9778353"/>
              <a:gd name="connsiteY4" fmla="*/ 802007 h 838519"/>
              <a:gd name="connsiteX5" fmla="*/ 0 w 9778353"/>
              <a:gd name="connsiteY5" fmla="*/ 0 h 838519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0 w 9778353"/>
              <a:gd name="connsiteY4" fmla="*/ 906782 h 906782"/>
              <a:gd name="connsiteX5" fmla="*/ 0 w 9778353"/>
              <a:gd name="connsiteY5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216378 w 9778353"/>
              <a:gd name="connsiteY3" fmla="*/ 802007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  <a:gd name="connsiteX0" fmla="*/ 0 w 9778353"/>
              <a:gd name="connsiteY0" fmla="*/ 0 h 906782"/>
              <a:gd name="connsiteX1" fmla="*/ 9482759 w 9778353"/>
              <a:gd name="connsiteY1" fmla="*/ 619125 h 906782"/>
              <a:gd name="connsiteX2" fmla="*/ 9778353 w 9778353"/>
              <a:gd name="connsiteY2" fmla="*/ 838519 h 906782"/>
              <a:gd name="connsiteX3" fmla="*/ 9321153 w 9778353"/>
              <a:gd name="connsiteY3" fmla="*/ 906782 h 906782"/>
              <a:gd name="connsiteX4" fmla="*/ 9182098 w 9778353"/>
              <a:gd name="connsiteY4" fmla="*/ 904155 h 906782"/>
              <a:gd name="connsiteX5" fmla="*/ 0 w 9778353"/>
              <a:gd name="connsiteY5" fmla="*/ 906782 h 906782"/>
              <a:gd name="connsiteX6" fmla="*/ 0 w 9778353"/>
              <a:gd name="connsiteY6" fmla="*/ 0 h 9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8353" h="906782">
                <a:moveTo>
                  <a:pt x="0" y="0"/>
                </a:moveTo>
                <a:lnTo>
                  <a:pt x="9482759" y="619125"/>
                </a:lnTo>
                <a:lnTo>
                  <a:pt x="9778353" y="838519"/>
                </a:lnTo>
                <a:lnTo>
                  <a:pt x="9321153" y="906782"/>
                </a:lnTo>
                <a:cubicBezTo>
                  <a:pt x="9309726" y="902731"/>
                  <a:pt x="9193525" y="908206"/>
                  <a:pt x="9182098" y="904155"/>
                </a:cubicBezTo>
                <a:lnTo>
                  <a:pt x="0" y="906782"/>
                </a:lnTo>
                <a:lnTo>
                  <a:pt x="0" y="0"/>
                </a:lnTo>
                <a:close/>
              </a:path>
            </a:pathLst>
          </a:cu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arallellogram 11">
            <a:extLst>
              <a:ext uri="{FF2B5EF4-FFF2-40B4-BE49-F238E27FC236}">
                <a16:creationId xmlns:a16="http://schemas.microsoft.com/office/drawing/2014/main" id="{DE34F9A3-7EBE-4BCB-B113-065CA73AFB41}"/>
              </a:ext>
            </a:extLst>
          </p:cNvPr>
          <p:cNvSpPr/>
          <p:nvPr/>
        </p:nvSpPr>
        <p:spPr>
          <a:xfrm rot="21339673">
            <a:off x="-244975" y="537046"/>
            <a:ext cx="5112569" cy="400893"/>
          </a:xfrm>
          <a:prstGeom prst="parallelogram">
            <a:avLst/>
          </a:prstGeom>
          <a:solidFill>
            <a:srgbClr val="24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Dagverloop</a:t>
            </a:r>
            <a:endParaRPr lang="nl-BE" dirty="0"/>
          </a:p>
        </p:txBody>
      </p:sp>
      <p:sp>
        <p:nvSpPr>
          <p:cNvPr id="13" name="Parallellogram 31">
            <a:extLst>
              <a:ext uri="{FF2B5EF4-FFF2-40B4-BE49-F238E27FC236}">
                <a16:creationId xmlns:a16="http://schemas.microsoft.com/office/drawing/2014/main" id="{57542A42-A67A-4EE8-945E-C7B5E9B4766D}"/>
              </a:ext>
            </a:extLst>
          </p:cNvPr>
          <p:cNvSpPr/>
          <p:nvPr/>
        </p:nvSpPr>
        <p:spPr>
          <a:xfrm rot="10582369">
            <a:off x="-264969" y="-500175"/>
            <a:ext cx="9833414" cy="810623"/>
          </a:xfrm>
          <a:custGeom>
            <a:avLst/>
            <a:gdLst>
              <a:gd name="connsiteX0" fmla="*/ 0 w 5112569"/>
              <a:gd name="connsiteY0" fmla="*/ 364448 h 364448"/>
              <a:gd name="connsiteX1" fmla="*/ 91112 w 5112569"/>
              <a:gd name="connsiteY1" fmla="*/ 0 h 364448"/>
              <a:gd name="connsiteX2" fmla="*/ 5112569 w 5112569"/>
              <a:gd name="connsiteY2" fmla="*/ 0 h 364448"/>
              <a:gd name="connsiteX3" fmla="*/ 5021457 w 5112569"/>
              <a:gd name="connsiteY3" fmla="*/ 364448 h 364448"/>
              <a:gd name="connsiteX4" fmla="*/ 0 w 5112569"/>
              <a:gd name="connsiteY4" fmla="*/ 364448 h 364448"/>
              <a:gd name="connsiteX0" fmla="*/ 0 w 5112569"/>
              <a:gd name="connsiteY0" fmla="*/ 364448 h 810623"/>
              <a:gd name="connsiteX1" fmla="*/ 91112 w 5112569"/>
              <a:gd name="connsiteY1" fmla="*/ 0 h 810623"/>
              <a:gd name="connsiteX2" fmla="*/ 5112569 w 5112569"/>
              <a:gd name="connsiteY2" fmla="*/ 0 h 810623"/>
              <a:gd name="connsiteX3" fmla="*/ 4983629 w 5112569"/>
              <a:gd name="connsiteY3" fmla="*/ 810623 h 810623"/>
              <a:gd name="connsiteX4" fmla="*/ 0 w 5112569"/>
              <a:gd name="connsiteY4" fmla="*/ 364448 h 810623"/>
              <a:gd name="connsiteX0" fmla="*/ 4719155 w 9831724"/>
              <a:gd name="connsiteY0" fmla="*/ 364448 h 810623"/>
              <a:gd name="connsiteX1" fmla="*/ 0 w 9831724"/>
              <a:gd name="connsiteY1" fmla="*/ 484 h 810623"/>
              <a:gd name="connsiteX2" fmla="*/ 9831724 w 9831724"/>
              <a:gd name="connsiteY2" fmla="*/ 0 h 810623"/>
              <a:gd name="connsiteX3" fmla="*/ 9702784 w 9831724"/>
              <a:gd name="connsiteY3" fmla="*/ 810623 h 810623"/>
              <a:gd name="connsiteX4" fmla="*/ 4719155 w 9831724"/>
              <a:gd name="connsiteY4" fmla="*/ 364448 h 810623"/>
              <a:gd name="connsiteX0" fmla="*/ 4720258 w 9832827"/>
              <a:gd name="connsiteY0" fmla="*/ 364448 h 810623"/>
              <a:gd name="connsiteX1" fmla="*/ 1103 w 9832827"/>
              <a:gd name="connsiteY1" fmla="*/ 484 h 810623"/>
              <a:gd name="connsiteX2" fmla="*/ 9832827 w 9832827"/>
              <a:gd name="connsiteY2" fmla="*/ 0 h 810623"/>
              <a:gd name="connsiteX3" fmla="*/ 9703887 w 9832827"/>
              <a:gd name="connsiteY3" fmla="*/ 810623 h 810623"/>
              <a:gd name="connsiteX4" fmla="*/ 4720258 w 9832827"/>
              <a:gd name="connsiteY4" fmla="*/ 364448 h 810623"/>
              <a:gd name="connsiteX0" fmla="*/ 3583012 w 9833414"/>
              <a:gd name="connsiteY0" fmla="*/ 397308 h 810623"/>
              <a:gd name="connsiteX1" fmla="*/ 1690 w 9833414"/>
              <a:gd name="connsiteY1" fmla="*/ 484 h 810623"/>
              <a:gd name="connsiteX2" fmla="*/ 9833414 w 9833414"/>
              <a:gd name="connsiteY2" fmla="*/ 0 h 810623"/>
              <a:gd name="connsiteX3" fmla="*/ 9704474 w 9833414"/>
              <a:gd name="connsiteY3" fmla="*/ 810623 h 810623"/>
              <a:gd name="connsiteX4" fmla="*/ 3583012 w 9833414"/>
              <a:gd name="connsiteY4" fmla="*/ 397308 h 8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414" h="810623">
                <a:moveTo>
                  <a:pt x="3583012" y="397308"/>
                </a:moveTo>
                <a:cubicBezTo>
                  <a:pt x="2009960" y="275987"/>
                  <a:pt x="-67643" y="284928"/>
                  <a:pt x="1690" y="484"/>
                </a:cubicBezTo>
                <a:lnTo>
                  <a:pt x="9833414" y="0"/>
                </a:lnTo>
                <a:lnTo>
                  <a:pt x="9704474" y="810623"/>
                </a:lnTo>
                <a:lnTo>
                  <a:pt x="3583012" y="3973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11FBB19C-F6B7-49D5-87F8-755EF7515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4" y="6138684"/>
            <a:ext cx="2699792" cy="69057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0D6A41F-B2FE-408A-8599-BCA3ADC2BCEC}"/>
              </a:ext>
            </a:extLst>
          </p:cNvPr>
          <p:cNvSpPr/>
          <p:nvPr/>
        </p:nvSpPr>
        <p:spPr>
          <a:xfrm rot="21116752">
            <a:off x="6957642" y="6413987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8674D1-1C7F-4FC1-B717-2B8A1451B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759268"/>
            <a:ext cx="2232677" cy="26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46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384</Words>
  <Application>Microsoft Office PowerPoint</Application>
  <PresentationFormat>Diavoorstelling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MV Boli</vt:lpstr>
      <vt:lpstr>Tahoma</vt:lpstr>
      <vt:lpstr>Wingdings</vt:lpstr>
      <vt:lpstr>powerpoint sjabloon</vt:lpstr>
      <vt:lpstr>PowerPoint-presentatie</vt:lpstr>
      <vt:lpstr> Welkom in onze peuterklas! </vt:lpstr>
      <vt:lpstr>PowerPoint-presentatie</vt:lpstr>
      <vt:lpstr>PowerPoint-presentatie</vt:lpstr>
      <vt:lpstr>PowerPoint-presentatie</vt:lpstr>
      <vt:lpstr>Dagverloop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Pype</dc:creator>
  <cp:lastModifiedBy>Marlies Pype</cp:lastModifiedBy>
  <cp:revision>38</cp:revision>
  <dcterms:created xsi:type="dcterms:W3CDTF">2019-12-09T13:39:11Z</dcterms:created>
  <dcterms:modified xsi:type="dcterms:W3CDTF">2021-01-07T13:37:27Z</dcterms:modified>
</cp:coreProperties>
</file>